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9"/>
  </p:handoutMasterIdLst>
  <p:sldIdLst>
    <p:sldId id="322" r:id="rId4"/>
    <p:sldId id="300" r:id="rId5"/>
    <p:sldId id="333" r:id="rId6"/>
    <p:sldId id="334" r:id="rId7"/>
    <p:sldId id="332" r:id="rId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kadar Ka Sikandar" initials="MKS" lastIdx="1" clrIdx="0">
    <p:extLst>
      <p:ext uri="{19B8F6BF-5375-455C-9EA6-DF929625EA0E}">
        <p15:presenceInfo xmlns:p15="http://schemas.microsoft.com/office/powerpoint/2012/main" userId="363d6e44a8c65d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DD1"/>
    <a:srgbClr val="D1D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60"/>
  </p:normalViewPr>
  <p:slideViewPr>
    <p:cSldViewPr snapToGrid="0">
      <p:cViewPr varScale="1">
        <p:scale>
          <a:sx n="88" d="100"/>
          <a:sy n="88" d="100"/>
        </p:scale>
        <p:origin x="389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148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10C161-0AF1-4044-A1DF-37B7E35E72E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aphic 11">
            <a:extLst>
              <a:ext uri="{FF2B5EF4-FFF2-40B4-BE49-F238E27FC236}">
                <a16:creationId xmlns:a16="http://schemas.microsoft.com/office/drawing/2014/main" id="{5B05E873-8D92-4846-A887-846BF2075D93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BC061-6A34-4BBD-930D-2D703A7C7CCC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B9F7BC-88D3-43B8-9489-454589102AEF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488022-FCEB-4596-A480-B562A2A59CD8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28E89D-EC40-4A68-B447-141A7041489A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415D72-84D8-49A2-81AF-5E5979736110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7E3839-E368-45F7-ADE0-4C330093BCFB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E48475-8E68-41C7-A5B4-937F0A16508E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7191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0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4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46" r:id="rId13"/>
    <p:sldLayoutId id="2147483758" r:id="rId14"/>
    <p:sldLayoutId id="2147483759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hyperlink" Target="https://siddhantsuniljoshi.000webhostap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jpe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0995F200-9EFF-48BE-81BF-CE81A05907F6}"/>
              </a:ext>
            </a:extLst>
          </p:cNvPr>
          <p:cNvSpPr/>
          <p:nvPr/>
        </p:nvSpPr>
        <p:spPr>
          <a:xfrm>
            <a:off x="0" y="3483550"/>
            <a:ext cx="12200726" cy="3412550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8726" y="0"/>
            <a:ext cx="938784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b="1" dirty="0" smtClean="0">
                <a:latin typeface="Montserrat" panose="00000500000000000000" pitchFamily="2" charset="0"/>
                <a:cs typeface="Arial" pitchFamily="34" charset="0"/>
              </a:rPr>
              <a:t>I</a:t>
            </a:r>
            <a:r>
              <a:rPr lang="en-US" altLang="ko-KR" sz="7200" b="1" dirty="0" smtClean="0">
                <a:solidFill>
                  <a:srgbClr val="FFC000"/>
                </a:solidFill>
                <a:latin typeface="Montserrat" panose="00000500000000000000" pitchFamily="2" charset="0"/>
                <a:cs typeface="Arial" pitchFamily="34" charset="0"/>
              </a:rPr>
              <a:t>EEE</a:t>
            </a:r>
            <a:r>
              <a:rPr lang="en-US" altLang="ko-KR" sz="7200" b="1" dirty="0" smtClean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</a:p>
          <a:p>
            <a:r>
              <a:rPr lang="en-US" altLang="ko-KR" sz="7200" b="1" dirty="0" err="1" smtClean="0">
                <a:solidFill>
                  <a:srgbClr val="00B050"/>
                </a:solidFill>
                <a:latin typeface="Montserrat" panose="00000500000000000000" pitchFamily="2" charset="0"/>
                <a:cs typeface="Arial" pitchFamily="34" charset="0"/>
              </a:rPr>
              <a:t>Appathon</a:t>
            </a:r>
            <a:endParaRPr lang="ko-KR" altLang="en-US" sz="7200" b="1" dirty="0">
              <a:solidFill>
                <a:srgbClr val="00B050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60021" y="2308324"/>
            <a:ext cx="520065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By 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Siddhant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 Sunil Joshi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pic>
        <p:nvPicPr>
          <p:cNvPr id="5" name="Picture 2" descr="siddhantsuniljosh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714" y="0"/>
            <a:ext cx="1989286" cy="104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ree Vector | Surfing the inter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16" b="99361" l="319" r="990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9" y="3103894"/>
            <a:ext cx="2258090" cy="22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52A8F58-B05C-4538-808B-C4218D2F04D7}"/>
              </a:ext>
            </a:extLst>
          </p:cNvPr>
          <p:cNvGrpSpPr/>
          <p:nvPr/>
        </p:nvGrpSpPr>
        <p:grpSpPr>
          <a:xfrm>
            <a:off x="9222288" y="1858597"/>
            <a:ext cx="2902568" cy="5037503"/>
            <a:chOff x="8528048" y="3188450"/>
            <a:chExt cx="1965005" cy="34103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21DC49B-1F94-42B1-9C76-DA654BABF53A}"/>
                </a:ext>
              </a:extLst>
            </p:cNvPr>
            <p:cNvGrpSpPr/>
            <p:nvPr/>
          </p:nvGrpSpPr>
          <p:grpSpPr>
            <a:xfrm>
              <a:off x="8528048" y="3188450"/>
              <a:ext cx="1312460" cy="2507750"/>
              <a:chOff x="3688167" y="3417317"/>
              <a:chExt cx="1152686" cy="2202466"/>
            </a:xfrm>
          </p:grpSpPr>
          <p:sp>
            <p:nvSpPr>
              <p:cNvPr id="17" name="Rounded Rectangle 17">
                <a:extLst>
                  <a:ext uri="{FF2B5EF4-FFF2-40B4-BE49-F238E27FC236}">
                    <a16:creationId xmlns:a16="http://schemas.microsoft.com/office/drawing/2014/main" id="{B72A7A97-D66A-49DF-8585-46CBA1303B12}"/>
                  </a:ext>
                </a:extLst>
              </p:cNvPr>
              <p:cNvSpPr/>
              <p:nvPr/>
            </p:nvSpPr>
            <p:spPr>
              <a:xfrm>
                <a:off x="3688167" y="3417317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258DBD-6D67-49A8-A017-502E8457F0FA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ounded Rectangle 20">
                <a:extLst>
                  <a:ext uri="{FF2B5EF4-FFF2-40B4-BE49-F238E27FC236}">
                    <a16:creationId xmlns:a16="http://schemas.microsoft.com/office/drawing/2014/main" id="{E671F37D-9B15-479D-BFCD-CA44F2851948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DAE82D-DF3A-4BA0-80D9-89150CF08959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F356D6-F5A4-4CFA-8A55-1C617A63BD9D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Rectangle 58">
                <a:extLst>
                  <a:ext uri="{FF2B5EF4-FFF2-40B4-BE49-F238E27FC236}">
                    <a16:creationId xmlns:a16="http://schemas.microsoft.com/office/drawing/2014/main" id="{1A359758-01AD-469E-8AC3-A926F6D0A3CE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02FF70-2AEB-4EB1-8204-14882262C739}"/>
                </a:ext>
              </a:extLst>
            </p:cNvPr>
            <p:cNvGrpSpPr/>
            <p:nvPr/>
          </p:nvGrpSpPr>
          <p:grpSpPr>
            <a:xfrm>
              <a:off x="9180778" y="4311678"/>
              <a:ext cx="1312275" cy="2287102"/>
              <a:chOff x="9190506" y="4311678"/>
              <a:chExt cx="1312275" cy="2287102"/>
            </a:xfrm>
          </p:grpSpPr>
          <p:sp>
            <p:nvSpPr>
              <p:cNvPr id="13" name="Freeform 18">
                <a:extLst>
                  <a:ext uri="{FF2B5EF4-FFF2-40B4-BE49-F238E27FC236}">
                    <a16:creationId xmlns:a16="http://schemas.microsoft.com/office/drawing/2014/main" id="{5053C506-E1B6-4D51-B58E-D233EF236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0506" y="4311678"/>
                <a:ext cx="1312275" cy="2287102"/>
              </a:xfrm>
              <a:custGeom>
                <a:avLst/>
                <a:gdLst/>
                <a:ahLst/>
                <a:cxnLst/>
                <a:rect l="l" t="t" r="r" b="b"/>
                <a:pathLst>
                  <a:path w="1218293" h="2287102">
                    <a:moveTo>
                      <a:pt x="607636" y="0"/>
                    </a:moveTo>
                    <a:lnTo>
                      <a:pt x="646422" y="9444"/>
                    </a:lnTo>
                    <a:lnTo>
                      <a:pt x="679330" y="22429"/>
                    </a:lnTo>
                    <a:lnTo>
                      <a:pt x="709888" y="40136"/>
                    </a:lnTo>
                    <a:lnTo>
                      <a:pt x="736921" y="61384"/>
                    </a:lnTo>
                    <a:lnTo>
                      <a:pt x="761602" y="86173"/>
                    </a:lnTo>
                    <a:lnTo>
                      <a:pt x="782758" y="113323"/>
                    </a:lnTo>
                    <a:lnTo>
                      <a:pt x="801563" y="142835"/>
                    </a:lnTo>
                    <a:lnTo>
                      <a:pt x="819192" y="173526"/>
                    </a:lnTo>
                    <a:lnTo>
                      <a:pt x="834471" y="207759"/>
                    </a:lnTo>
                    <a:lnTo>
                      <a:pt x="848575" y="240812"/>
                    </a:lnTo>
                    <a:lnTo>
                      <a:pt x="862679" y="276226"/>
                    </a:lnTo>
                    <a:lnTo>
                      <a:pt x="875607" y="312820"/>
                    </a:lnTo>
                    <a:lnTo>
                      <a:pt x="888536" y="347053"/>
                    </a:lnTo>
                    <a:lnTo>
                      <a:pt x="901464" y="382466"/>
                    </a:lnTo>
                    <a:lnTo>
                      <a:pt x="915568" y="416699"/>
                    </a:lnTo>
                    <a:lnTo>
                      <a:pt x="935548" y="459195"/>
                    </a:lnTo>
                    <a:lnTo>
                      <a:pt x="959054" y="499331"/>
                    </a:lnTo>
                    <a:lnTo>
                      <a:pt x="983736" y="539466"/>
                    </a:lnTo>
                    <a:lnTo>
                      <a:pt x="1009593" y="579601"/>
                    </a:lnTo>
                    <a:lnTo>
                      <a:pt x="1031924" y="619737"/>
                    </a:lnTo>
                    <a:lnTo>
                      <a:pt x="1053079" y="663413"/>
                    </a:lnTo>
                    <a:lnTo>
                      <a:pt x="1068358" y="707090"/>
                    </a:lnTo>
                    <a:lnTo>
                      <a:pt x="1081287" y="761391"/>
                    </a:lnTo>
                    <a:lnTo>
                      <a:pt x="1089514" y="819233"/>
                    </a:lnTo>
                    <a:lnTo>
                      <a:pt x="1094215" y="881797"/>
                    </a:lnTo>
                    <a:lnTo>
                      <a:pt x="1096566" y="945541"/>
                    </a:lnTo>
                    <a:lnTo>
                      <a:pt x="1097741" y="1010466"/>
                    </a:lnTo>
                    <a:lnTo>
                      <a:pt x="1096566" y="1077751"/>
                    </a:lnTo>
                    <a:lnTo>
                      <a:pt x="1094215" y="1145037"/>
                    </a:lnTo>
                    <a:lnTo>
                      <a:pt x="1091865" y="1212323"/>
                    </a:lnTo>
                    <a:lnTo>
                      <a:pt x="1089514" y="1278428"/>
                    </a:lnTo>
                    <a:lnTo>
                      <a:pt x="1088339" y="1343353"/>
                    </a:lnTo>
                    <a:lnTo>
                      <a:pt x="1087163" y="1404736"/>
                    </a:lnTo>
                    <a:lnTo>
                      <a:pt x="1087163" y="1595969"/>
                    </a:lnTo>
                    <a:lnTo>
                      <a:pt x="1090689" y="1660894"/>
                    </a:lnTo>
                    <a:lnTo>
                      <a:pt x="1096566" y="1724638"/>
                    </a:lnTo>
                    <a:lnTo>
                      <a:pt x="1105968" y="1784841"/>
                    </a:lnTo>
                    <a:lnTo>
                      <a:pt x="1117721" y="1843863"/>
                    </a:lnTo>
                    <a:lnTo>
                      <a:pt x="1131825" y="1902886"/>
                    </a:lnTo>
                    <a:lnTo>
                      <a:pt x="1151805" y="1981976"/>
                    </a:lnTo>
                    <a:lnTo>
                      <a:pt x="1172961" y="2063427"/>
                    </a:lnTo>
                    <a:lnTo>
                      <a:pt x="1191766" y="2146059"/>
                    </a:lnTo>
                    <a:lnTo>
                      <a:pt x="1209396" y="2231051"/>
                    </a:lnTo>
                    <a:lnTo>
                      <a:pt x="1218293" y="2287102"/>
                    </a:lnTo>
                    <a:lnTo>
                      <a:pt x="543568" y="2287102"/>
                    </a:lnTo>
                    <a:lnTo>
                      <a:pt x="511261" y="2205081"/>
                    </a:lnTo>
                    <a:lnTo>
                      <a:pt x="464248" y="2098841"/>
                    </a:lnTo>
                    <a:lnTo>
                      <a:pt x="413710" y="1994961"/>
                    </a:lnTo>
                    <a:lnTo>
                      <a:pt x="364347" y="1894623"/>
                    </a:lnTo>
                    <a:lnTo>
                      <a:pt x="313808" y="1795465"/>
                    </a:lnTo>
                    <a:lnTo>
                      <a:pt x="265621" y="1698668"/>
                    </a:lnTo>
                    <a:lnTo>
                      <a:pt x="222134" y="1605412"/>
                    </a:lnTo>
                    <a:lnTo>
                      <a:pt x="183349" y="1514518"/>
                    </a:lnTo>
                    <a:lnTo>
                      <a:pt x="169245" y="1467300"/>
                    </a:lnTo>
                    <a:lnTo>
                      <a:pt x="164544" y="1421262"/>
                    </a:lnTo>
                    <a:lnTo>
                      <a:pt x="163369" y="1376405"/>
                    </a:lnTo>
                    <a:lnTo>
                      <a:pt x="166894" y="1333909"/>
                    </a:lnTo>
                    <a:lnTo>
                      <a:pt x="171596" y="1293774"/>
                    </a:lnTo>
                    <a:lnTo>
                      <a:pt x="178648" y="1255999"/>
                    </a:lnTo>
                    <a:lnTo>
                      <a:pt x="183349" y="1224127"/>
                    </a:lnTo>
                    <a:lnTo>
                      <a:pt x="186875" y="1173368"/>
                    </a:lnTo>
                    <a:lnTo>
                      <a:pt x="189225" y="1128511"/>
                    </a:lnTo>
                    <a:lnTo>
                      <a:pt x="186875" y="1084834"/>
                    </a:lnTo>
                    <a:lnTo>
                      <a:pt x="184524" y="1039977"/>
                    </a:lnTo>
                    <a:lnTo>
                      <a:pt x="183349" y="997481"/>
                    </a:lnTo>
                    <a:lnTo>
                      <a:pt x="182174" y="972691"/>
                    </a:lnTo>
                    <a:lnTo>
                      <a:pt x="178648" y="951443"/>
                    </a:lnTo>
                    <a:lnTo>
                      <a:pt x="172771" y="933736"/>
                    </a:lnTo>
                    <a:lnTo>
                      <a:pt x="168070" y="917210"/>
                    </a:lnTo>
                    <a:lnTo>
                      <a:pt x="165719" y="906586"/>
                    </a:lnTo>
                    <a:lnTo>
                      <a:pt x="150440" y="861729"/>
                    </a:lnTo>
                    <a:lnTo>
                      <a:pt x="131635" y="820413"/>
                    </a:lnTo>
                    <a:lnTo>
                      <a:pt x="110480" y="779097"/>
                    </a:lnTo>
                    <a:lnTo>
                      <a:pt x="88149" y="740142"/>
                    </a:lnTo>
                    <a:lnTo>
                      <a:pt x="66993" y="701188"/>
                    </a:lnTo>
                    <a:lnTo>
                      <a:pt x="47013" y="664594"/>
                    </a:lnTo>
                    <a:lnTo>
                      <a:pt x="29383" y="626819"/>
                    </a:lnTo>
                    <a:lnTo>
                      <a:pt x="12929" y="589045"/>
                    </a:lnTo>
                    <a:lnTo>
                      <a:pt x="4701" y="550090"/>
                    </a:lnTo>
                    <a:lnTo>
                      <a:pt x="0" y="511135"/>
                    </a:lnTo>
                    <a:lnTo>
                      <a:pt x="3526" y="471000"/>
                    </a:lnTo>
                    <a:lnTo>
                      <a:pt x="16455" y="443850"/>
                    </a:lnTo>
                    <a:lnTo>
                      <a:pt x="30558" y="422601"/>
                    </a:lnTo>
                    <a:lnTo>
                      <a:pt x="47013" y="404895"/>
                    </a:lnTo>
                    <a:lnTo>
                      <a:pt x="65818" y="389549"/>
                    </a:lnTo>
                    <a:lnTo>
                      <a:pt x="84623" y="382466"/>
                    </a:lnTo>
                    <a:lnTo>
                      <a:pt x="97551" y="376564"/>
                    </a:lnTo>
                    <a:lnTo>
                      <a:pt x="111655" y="373022"/>
                    </a:lnTo>
                    <a:lnTo>
                      <a:pt x="129285" y="371842"/>
                    </a:lnTo>
                    <a:lnTo>
                      <a:pt x="180998" y="381286"/>
                    </a:lnTo>
                    <a:lnTo>
                      <a:pt x="232712" y="397812"/>
                    </a:lnTo>
                    <a:lnTo>
                      <a:pt x="280900" y="421421"/>
                    </a:lnTo>
                    <a:lnTo>
                      <a:pt x="326737" y="449752"/>
                    </a:lnTo>
                    <a:lnTo>
                      <a:pt x="370223" y="482804"/>
                    </a:lnTo>
                    <a:lnTo>
                      <a:pt x="407833" y="520579"/>
                    </a:lnTo>
                    <a:lnTo>
                      <a:pt x="440742" y="560714"/>
                    </a:lnTo>
                    <a:lnTo>
                      <a:pt x="468950" y="602030"/>
                    </a:lnTo>
                    <a:lnTo>
                      <a:pt x="490105" y="643346"/>
                    </a:lnTo>
                    <a:lnTo>
                      <a:pt x="503034" y="678759"/>
                    </a:lnTo>
                    <a:lnTo>
                      <a:pt x="513611" y="715353"/>
                    </a:lnTo>
                    <a:lnTo>
                      <a:pt x="521839" y="754308"/>
                    </a:lnTo>
                    <a:lnTo>
                      <a:pt x="531241" y="793263"/>
                    </a:lnTo>
                    <a:lnTo>
                      <a:pt x="541819" y="829857"/>
                    </a:lnTo>
                    <a:lnTo>
                      <a:pt x="553572" y="860548"/>
                    </a:lnTo>
                    <a:lnTo>
                      <a:pt x="572377" y="815691"/>
                    </a:lnTo>
                    <a:lnTo>
                      <a:pt x="585305" y="767293"/>
                    </a:lnTo>
                    <a:lnTo>
                      <a:pt x="598234" y="715353"/>
                    </a:lnTo>
                    <a:lnTo>
                      <a:pt x="601760" y="694105"/>
                    </a:lnTo>
                    <a:lnTo>
                      <a:pt x="602935" y="664594"/>
                    </a:lnTo>
                    <a:lnTo>
                      <a:pt x="606461" y="626819"/>
                    </a:lnTo>
                    <a:lnTo>
                      <a:pt x="607636" y="584323"/>
                    </a:lnTo>
                    <a:lnTo>
                      <a:pt x="608812" y="534744"/>
                    </a:lnTo>
                    <a:lnTo>
                      <a:pt x="608812" y="482804"/>
                    </a:lnTo>
                    <a:lnTo>
                      <a:pt x="608812" y="428504"/>
                    </a:lnTo>
                    <a:lnTo>
                      <a:pt x="608812" y="373022"/>
                    </a:lnTo>
                    <a:lnTo>
                      <a:pt x="608812" y="316361"/>
                    </a:lnTo>
                    <a:lnTo>
                      <a:pt x="608812" y="260880"/>
                    </a:lnTo>
                    <a:lnTo>
                      <a:pt x="608812" y="206579"/>
                    </a:lnTo>
                    <a:lnTo>
                      <a:pt x="608812" y="155820"/>
                    </a:lnTo>
                    <a:lnTo>
                      <a:pt x="608812" y="107421"/>
                    </a:lnTo>
                    <a:lnTo>
                      <a:pt x="607636" y="64925"/>
                    </a:lnTo>
                    <a:lnTo>
                      <a:pt x="607636" y="29512"/>
                    </a:ln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ECE8CD55-CB8E-4B18-853F-D72BEEC0F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9274" y="4680765"/>
                <a:ext cx="279222" cy="174825"/>
              </a:xfrm>
              <a:custGeom>
                <a:avLst/>
                <a:gdLst/>
                <a:ahLst/>
                <a:cxnLst/>
                <a:rect l="l" t="t" r="r" b="b"/>
                <a:pathLst>
                  <a:path w="336474" h="210671">
                    <a:moveTo>
                      <a:pt x="120621" y="0"/>
                    </a:moveTo>
                    <a:lnTo>
                      <a:pt x="182938" y="11380"/>
                    </a:lnTo>
                    <a:lnTo>
                      <a:pt x="245256" y="31295"/>
                    </a:lnTo>
                    <a:lnTo>
                      <a:pt x="303324" y="59745"/>
                    </a:lnTo>
                    <a:lnTo>
                      <a:pt x="332670" y="77883"/>
                    </a:lnTo>
                    <a:cubicBezTo>
                      <a:pt x="332806" y="78828"/>
                      <a:pt x="332945" y="79773"/>
                      <a:pt x="333084" y="80717"/>
                    </a:cubicBezTo>
                    <a:cubicBezTo>
                      <a:pt x="333084" y="88459"/>
                      <a:pt x="340712" y="94291"/>
                      <a:pt x="333084" y="103924"/>
                    </a:cubicBezTo>
                    <a:lnTo>
                      <a:pt x="293980" y="102376"/>
                    </a:lnTo>
                    <a:lnTo>
                      <a:pt x="259572" y="105473"/>
                    </a:lnTo>
                    <a:lnTo>
                      <a:pt x="229861" y="111667"/>
                    </a:lnTo>
                    <a:lnTo>
                      <a:pt x="204847" y="120938"/>
                    </a:lnTo>
                    <a:lnTo>
                      <a:pt x="179832" y="134875"/>
                    </a:lnTo>
                    <a:lnTo>
                      <a:pt x="161080" y="151888"/>
                    </a:lnTo>
                    <a:lnTo>
                      <a:pt x="140728" y="168902"/>
                    </a:lnTo>
                    <a:lnTo>
                      <a:pt x="123541" y="189012"/>
                    </a:lnTo>
                    <a:lnTo>
                      <a:pt x="104788" y="210671"/>
                    </a:lnTo>
                    <a:lnTo>
                      <a:pt x="87568" y="210671"/>
                    </a:lnTo>
                    <a:lnTo>
                      <a:pt x="75077" y="207574"/>
                    </a:lnTo>
                    <a:lnTo>
                      <a:pt x="65684" y="201380"/>
                    </a:lnTo>
                    <a:lnTo>
                      <a:pt x="54726" y="193658"/>
                    </a:lnTo>
                    <a:lnTo>
                      <a:pt x="45366" y="187464"/>
                    </a:lnTo>
                    <a:lnTo>
                      <a:pt x="29711" y="173547"/>
                    </a:lnTo>
                    <a:lnTo>
                      <a:pt x="17187" y="156534"/>
                    </a:lnTo>
                    <a:lnTo>
                      <a:pt x="7828" y="137972"/>
                    </a:lnTo>
                    <a:cubicBezTo>
                      <a:pt x="5230" y="130229"/>
                      <a:pt x="2598" y="122507"/>
                      <a:pt x="0" y="114764"/>
                    </a:cubicBezTo>
                    <a:lnTo>
                      <a:pt x="0" y="86911"/>
                    </a:lnTo>
                    <a:lnTo>
                      <a:pt x="9393" y="57529"/>
                    </a:lnTo>
                    <a:lnTo>
                      <a:pt x="39885" y="24811"/>
                    </a:lnTo>
                    <a:lnTo>
                      <a:pt x="44141" y="21338"/>
                    </a:lnTo>
                    <a:lnTo>
                      <a:pt x="66802" y="12803"/>
                    </a:lnTo>
                    <a:lnTo>
                      <a:pt x="82381" y="5690"/>
                    </a:lnTo>
                    <a:lnTo>
                      <a:pt x="99377" y="14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49" y="3009827"/>
            <a:ext cx="1009051" cy="1285726"/>
          </a:xfrm>
          <a:prstGeom prst="rect">
            <a:avLst/>
          </a:prstGeom>
        </p:spPr>
      </p:pic>
      <p:pic>
        <p:nvPicPr>
          <p:cNvPr id="26" name="Picture 22" descr="https://cdn5.vectorstock.com/i/1000x1000/20/64/web-hosting-design-vector-1956206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056" b="78611" l="13600" r="89500">
                        <a14:foregroundMark x1="25200" y1="55185" x2="17400" y2="56759"/>
                        <a14:foregroundMark x1="52700" y1="33611" x2="58900" y2="23333"/>
                        <a14:foregroundMark x1="68400" y1="43426" x2="79600" y2="36389"/>
                        <a14:foregroundMark x1="79700" y1="37500" x2="79500" y2="1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52" t="12399" r="10224" b="20652"/>
          <a:stretch/>
        </p:blipFill>
        <p:spPr bwMode="auto">
          <a:xfrm>
            <a:off x="5320001" y="2629056"/>
            <a:ext cx="2071115" cy="18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 is Debugging? Different Stages of Debugging | Edurek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18" y="5613752"/>
            <a:ext cx="1963825" cy="10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Free Requirement Images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50" y="5388892"/>
            <a:ext cx="1760423" cy="176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Free Vector | Web design desk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8435" b="55911" l="74441" r="96965">
                        <a14:foregroundMark x1="76997" y1="29553" x2="93610" y2="297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09" t="27059" r="2290" b="44799"/>
          <a:stretch/>
        </p:blipFill>
        <p:spPr bwMode="auto">
          <a:xfrm>
            <a:off x="3632390" y="4619286"/>
            <a:ext cx="1039100" cy="118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ode Images | Free Vectors, Stock Photos &amp; PSD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824" b="87909" l="29393" r="683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01" t="47187" r="31203" b="11251"/>
          <a:stretch/>
        </p:blipFill>
        <p:spPr bwMode="auto">
          <a:xfrm>
            <a:off x="6468060" y="4918265"/>
            <a:ext cx="239077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807400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smtClean="0">
                <a:solidFill>
                  <a:schemeClr val="accent4"/>
                </a:solidFill>
                <a:latin typeface="Montserrat" panose="00000500000000000000" pitchFamily="2" charset="0"/>
              </a:rPr>
              <a:t>Siddhant</a:t>
            </a:r>
            <a:r>
              <a:rPr lang="en-US" altLang="ko-KR" dirty="0" smtClean="0">
                <a:solidFill>
                  <a:schemeClr val="accent4"/>
                </a:solidFill>
                <a:latin typeface="Montserrat" panose="00000500000000000000" pitchFamily="2" charset="0"/>
              </a:rPr>
              <a:t> Sunil </a:t>
            </a:r>
            <a:r>
              <a:rPr lang="en-US" altLang="ko-KR" sz="5400" dirty="0" smtClean="0">
                <a:solidFill>
                  <a:schemeClr val="accent1"/>
                </a:solidFill>
                <a:latin typeface="Montserrat" panose="00000500000000000000" pitchFamily="2" charset="0"/>
              </a:rPr>
              <a:t>Joshi</a:t>
            </a:r>
            <a:endParaRPr lang="ko-KR" altLang="en-US" dirty="0">
              <a:latin typeface="Montserrat" panose="00000500000000000000" pitchFamily="2" charset="0"/>
            </a:endParaRPr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7854733" y="2504584"/>
            <a:ext cx="3942001" cy="1213493"/>
            <a:chOff x="2551705" y="4283314"/>
            <a:chExt cx="2357003" cy="7079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30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Perusing </a:t>
              </a:r>
              <a:r>
                <a:rPr lang="en-US" altLang="ko-KR" sz="1400" dirty="0" smtClean="0">
                  <a:solidFill>
                    <a:srgbClr val="00B050"/>
                  </a:solidFill>
                  <a:latin typeface="Montserrat" panose="00000500000000000000" pitchFamily="2" charset="0"/>
                  <a:cs typeface="Arial" pitchFamily="34" charset="0"/>
                </a:rPr>
                <a:t>Bachler’s degree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 in </a:t>
              </a:r>
              <a:r>
                <a:rPr lang="en-US" altLang="ko-KR" sz="1400" dirty="0" smtClean="0">
                  <a:solidFill>
                    <a:srgbClr val="7030A0"/>
                  </a:solidFill>
                  <a:latin typeface="Montserrat" panose="00000500000000000000" pitchFamily="2" charset="0"/>
                  <a:cs typeface="Arial" pitchFamily="34" charset="0"/>
                </a:rPr>
                <a:t>Electronics and Telecommunication Engineering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 at 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Montserrat" panose="00000500000000000000" pitchFamily="2" charset="0"/>
                  <a:cs typeface="Arial" pitchFamily="34" charset="0"/>
                </a:rPr>
                <a:t>MVP’s KBTCOE,</a:t>
              </a:r>
              <a:endParaRPr lang="ko-KR" altLang="en-US" sz="1400" dirty="0">
                <a:solidFill>
                  <a:srgbClr val="FF0000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121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Student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76501" y="2515868"/>
            <a:ext cx="263831" cy="26050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4" b="9664"/>
          <a:stretch>
            <a:fillRect/>
          </a:stretch>
        </p:blipFill>
        <p:spPr>
          <a:xfrm>
            <a:off x="0" y="0"/>
            <a:ext cx="6569477" cy="6858000"/>
          </a:xfrm>
        </p:spPr>
      </p:pic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0"/>
            <a:ext cx="12192000" cy="10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538" y="225707"/>
            <a:ext cx="11350188" cy="724247"/>
          </a:xfrm>
        </p:spPr>
        <p:txBody>
          <a:bodyPr/>
          <a:lstStyle/>
          <a:p>
            <a:r>
              <a:rPr lang="en-US" dirty="0" smtClean="0">
                <a:latin typeface="Montserrat" panose="00000500000000000000" pitchFamily="2" charset="0"/>
              </a:rPr>
              <a:t>Wire Diagram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t="4886" r="12488" b="6613"/>
          <a:stretch/>
        </p:blipFill>
        <p:spPr>
          <a:xfrm rot="10800000">
            <a:off x="182508" y="2063216"/>
            <a:ext cx="3771183" cy="353197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82" y="2058090"/>
            <a:ext cx="3538125" cy="353709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1015918" y="5595188"/>
            <a:ext cx="362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Main Activity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450169" y="5595186"/>
            <a:ext cx="362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Admin Panel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4778580" y="5595509"/>
            <a:ext cx="362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User Login / Sign in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6941" y="1828148"/>
            <a:ext cx="3537097" cy="39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34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A008017-CC51-4990-8481-D84182FC2D37}"/>
              </a:ext>
            </a:extLst>
          </p:cNvPr>
          <p:cNvCxnSpPr/>
          <p:nvPr/>
        </p:nvCxnSpPr>
        <p:spPr>
          <a:xfrm flipV="1">
            <a:off x="981112" y="3717775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C7E830-5F33-4558-82D0-498B17212A77}"/>
              </a:ext>
            </a:extLst>
          </p:cNvPr>
          <p:cNvCxnSpPr/>
          <p:nvPr/>
        </p:nvCxnSpPr>
        <p:spPr>
          <a:xfrm flipV="1">
            <a:off x="3301544" y="3073202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2981E-3186-4103-9A43-7D8CAFEF36A4}"/>
              </a:ext>
            </a:extLst>
          </p:cNvPr>
          <p:cNvCxnSpPr/>
          <p:nvPr/>
        </p:nvCxnSpPr>
        <p:spPr>
          <a:xfrm flipV="1">
            <a:off x="5621976" y="2428630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056AE1-7373-4198-85CE-17F3E93342A6}"/>
              </a:ext>
            </a:extLst>
          </p:cNvPr>
          <p:cNvCxnSpPr/>
          <p:nvPr/>
        </p:nvCxnSpPr>
        <p:spPr>
          <a:xfrm flipV="1">
            <a:off x="7942408" y="1784058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80CAB3E7-ACA6-4B6E-AAFB-06E0D88FEEFF}"/>
              </a:ext>
            </a:extLst>
          </p:cNvPr>
          <p:cNvSpPr/>
          <p:nvPr/>
        </p:nvSpPr>
        <p:spPr>
          <a:xfrm>
            <a:off x="287434" y="4817999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E11FFD-F7CA-4124-BC24-415852E9BF56}"/>
              </a:ext>
            </a:extLst>
          </p:cNvPr>
          <p:cNvSpPr/>
          <p:nvPr/>
        </p:nvSpPr>
        <p:spPr>
          <a:xfrm>
            <a:off x="2330118" y="5533736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Montserrat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59096A-E631-4A9A-8FBC-F1E658D4D820}"/>
              </a:ext>
            </a:extLst>
          </p:cNvPr>
          <p:cNvSpPr/>
          <p:nvPr/>
        </p:nvSpPr>
        <p:spPr>
          <a:xfrm>
            <a:off x="4650550" y="4885664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Montserrat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6FC49D-32F6-4E44-8608-5F8B35AA5A9D}"/>
              </a:ext>
            </a:extLst>
          </p:cNvPr>
          <p:cNvSpPr/>
          <p:nvPr/>
        </p:nvSpPr>
        <p:spPr>
          <a:xfrm>
            <a:off x="6970982" y="4237592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Montserrat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CD006-A3B4-4FAC-BA99-60BD57DDBDA3}"/>
              </a:ext>
            </a:extLst>
          </p:cNvPr>
          <p:cNvSpPr/>
          <p:nvPr/>
        </p:nvSpPr>
        <p:spPr>
          <a:xfrm>
            <a:off x="9291414" y="3589520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Montserrat" panose="00000500000000000000" pitchFamily="2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56D90B3-E92A-47EA-90AF-0DFCF27E984E}"/>
              </a:ext>
            </a:extLst>
          </p:cNvPr>
          <p:cNvSpPr/>
          <p:nvPr/>
        </p:nvSpPr>
        <p:spPr>
          <a:xfrm>
            <a:off x="3386312" y="5296696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1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Montserrat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CDD8DD-64A2-44A5-B52D-B1292FC3D33A}"/>
              </a:ext>
            </a:extLst>
          </p:cNvPr>
          <p:cNvGrpSpPr/>
          <p:nvPr/>
        </p:nvGrpSpPr>
        <p:grpSpPr>
          <a:xfrm>
            <a:off x="1153588" y="3805127"/>
            <a:ext cx="2000666" cy="1280741"/>
            <a:chOff x="4965552" y="1736224"/>
            <a:chExt cx="1374974" cy="12807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9F044F-8332-49C8-A8C8-44D85C02146F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This Is main Page of application where user will be welcomed as guest and list of event’s are mentioned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051BFC-DFCA-4CE2-A279-05270590EF8D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Main Activity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DE7869-86B1-4CDC-8297-839C39A6F9D6}"/>
              </a:ext>
            </a:extLst>
          </p:cNvPr>
          <p:cNvGrpSpPr/>
          <p:nvPr/>
        </p:nvGrpSpPr>
        <p:grpSpPr>
          <a:xfrm>
            <a:off x="3474020" y="3160554"/>
            <a:ext cx="2000666" cy="1280741"/>
            <a:chOff x="4965552" y="1736224"/>
            <a:chExt cx="1374974" cy="12807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2550F5-69FD-4DA6-99EA-77D75D5B1AF3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This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is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second activity where if user want to reenroll for seminar then has to login to the system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505EC9-F7DA-4EF6-BA3D-1F172E24D8E4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User Login/Sign In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925EE4-8992-4922-B4CE-8F5C19785581}"/>
              </a:ext>
            </a:extLst>
          </p:cNvPr>
          <p:cNvGrpSpPr/>
          <p:nvPr/>
        </p:nvGrpSpPr>
        <p:grpSpPr>
          <a:xfrm>
            <a:off x="5794453" y="2515982"/>
            <a:ext cx="2147956" cy="1280741"/>
            <a:chOff x="4965552" y="1736224"/>
            <a:chExt cx="1476200" cy="12807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D5689B-E566-4C8D-95F4-79510D435E74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This is third activity where Admin Login is present or we can say the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IEEE student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co-ordinator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181DE6-B544-48E4-A476-93D10CF55A68}"/>
                </a:ext>
              </a:extLst>
            </p:cNvPr>
            <p:cNvSpPr txBox="1"/>
            <p:nvPr/>
          </p:nvSpPr>
          <p:spPr>
            <a:xfrm>
              <a:off x="4965552" y="1736224"/>
              <a:ext cx="1476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Admin Sign in/ Login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5153C8-FD9F-438C-83E5-600A89FF852F}"/>
              </a:ext>
            </a:extLst>
          </p:cNvPr>
          <p:cNvGrpSpPr/>
          <p:nvPr/>
        </p:nvGrpSpPr>
        <p:grpSpPr>
          <a:xfrm>
            <a:off x="8114884" y="1871410"/>
            <a:ext cx="2000666" cy="911409"/>
            <a:chOff x="4965552" y="1736224"/>
            <a:chExt cx="1374974" cy="9114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CDC738-BE88-438C-A590-E402717ABA97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There admin is allow to do any changes if he want like add seminar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8BE91F-1091-498C-8F55-59035A611DF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 pitchFamily="34" charset="0"/>
                </a:rPr>
                <a:t>Admin View/ Panel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394F7F8-8A31-4F28-AD1F-AD24702240CD}"/>
              </a:ext>
            </a:extLst>
          </p:cNvPr>
          <p:cNvSpPr txBox="1"/>
          <p:nvPr/>
        </p:nvSpPr>
        <p:spPr>
          <a:xfrm>
            <a:off x="5790434" y="5727175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Sprint 1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91EAB3-617B-469C-A0D6-7D6958B6485A}"/>
              </a:ext>
            </a:extLst>
          </p:cNvPr>
          <p:cNvSpPr txBox="1"/>
          <p:nvPr/>
        </p:nvSpPr>
        <p:spPr>
          <a:xfrm>
            <a:off x="7865686" y="5229475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Sprint 2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F92965-28A5-4DC4-BB82-F5DFBFAC2E23}"/>
              </a:ext>
            </a:extLst>
          </p:cNvPr>
          <p:cNvSpPr txBox="1"/>
          <p:nvPr/>
        </p:nvSpPr>
        <p:spPr>
          <a:xfrm>
            <a:off x="9940938" y="4731777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Sprint 3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id="{474E881C-D3F2-4617-9982-12F10661A459}"/>
              </a:ext>
            </a:extLst>
          </p:cNvPr>
          <p:cNvSpPr/>
          <p:nvPr/>
        </p:nvSpPr>
        <p:spPr>
          <a:xfrm>
            <a:off x="5681341" y="4650631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2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Montserrat" panose="00000500000000000000" pitchFamily="2" charset="0"/>
            </a:endParaRPr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3A17D986-43E4-4883-8094-C49A77B657CA}"/>
              </a:ext>
            </a:extLst>
          </p:cNvPr>
          <p:cNvSpPr/>
          <p:nvPr/>
        </p:nvSpPr>
        <p:spPr>
          <a:xfrm>
            <a:off x="7976370" y="4004566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3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Montserrat" panose="00000500000000000000" pitchFamily="2" charset="0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977D14EC-63E0-482B-AF0D-02C8BE6B5B95}"/>
              </a:ext>
            </a:extLst>
          </p:cNvPr>
          <p:cNvSpPr/>
          <p:nvPr/>
        </p:nvSpPr>
        <p:spPr>
          <a:xfrm rot="2700000">
            <a:off x="4552284" y="4306272"/>
            <a:ext cx="360285" cy="64592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Montserrat" panose="00000500000000000000" pitchFamily="2" charset="0"/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F9811E08-0484-45FD-A0B3-C7A80AAE3DFE}"/>
              </a:ext>
            </a:extLst>
          </p:cNvPr>
          <p:cNvSpPr/>
          <p:nvPr/>
        </p:nvSpPr>
        <p:spPr>
          <a:xfrm>
            <a:off x="2119091" y="5085868"/>
            <a:ext cx="432336" cy="4047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Montserrat" panose="00000500000000000000" pitchFamily="2" charset="0"/>
            </a:endParaRPr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1FBDE3CB-A0ED-42A8-81EB-84474761915A}"/>
              </a:ext>
            </a:extLst>
          </p:cNvPr>
          <p:cNvSpPr>
            <a:spLocks noChangeAspect="1"/>
          </p:cNvSpPr>
          <p:nvPr/>
        </p:nvSpPr>
        <p:spPr>
          <a:xfrm>
            <a:off x="9176634" y="3058188"/>
            <a:ext cx="454957" cy="45875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Montserrat" panose="00000500000000000000" pitchFamily="2" charset="0"/>
            </a:endParaRPr>
          </a:p>
        </p:txBody>
      </p:sp>
      <p:sp>
        <p:nvSpPr>
          <p:cNvPr id="34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6782346" y="3796723"/>
            <a:ext cx="391573" cy="43877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0"/>
            <a:ext cx="12192000" cy="10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46538" y="225707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ontserrat" panose="00000500000000000000" pitchFamily="2" charset="0"/>
              </a:rPr>
              <a:t>Activity Info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0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102232" y="6417904"/>
            <a:ext cx="3629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siddhantjoshi501@gmail.com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502460" y="1613118"/>
            <a:ext cx="5199545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dirty="0" smtClean="0">
                <a:latin typeface="Montserrat" panose="00000500000000000000" pitchFamily="2" charset="0"/>
                <a:cs typeface="Arial" pitchFamily="34" charset="0"/>
              </a:rPr>
              <a:t>Thank YOU</a:t>
            </a:r>
            <a:endParaRPr lang="en-US" altLang="ko-KR" sz="11500" dirty="0">
              <a:latin typeface="Montserrat" panose="00000500000000000000" pitchFamily="2" charset="0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4" t="10658" r="10925" b="9948"/>
          <a:stretch/>
        </p:blipFill>
        <p:spPr>
          <a:xfrm>
            <a:off x="-127322" y="0"/>
            <a:ext cx="6223321" cy="6858000"/>
          </a:xfrm>
        </p:spPr>
      </p:pic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8759420" y="6417904"/>
            <a:ext cx="342611" cy="348329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/>
          <p:cNvGrpSpPr/>
          <p:nvPr/>
        </p:nvGrpSpPr>
        <p:grpSpPr>
          <a:xfrm>
            <a:off x="6183085" y="6426299"/>
            <a:ext cx="3964491" cy="348329"/>
            <a:chOff x="6095999" y="6417904"/>
            <a:chExt cx="3964491" cy="3483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FAF4BF-6B84-4DDF-8864-3FFDDA98FE36}"/>
                </a:ext>
              </a:extLst>
            </p:cNvPr>
            <p:cNvGrpSpPr/>
            <p:nvPr/>
          </p:nvGrpSpPr>
          <p:grpSpPr>
            <a:xfrm>
              <a:off x="6095999" y="6431077"/>
              <a:ext cx="335328" cy="335156"/>
              <a:chOff x="4574848" y="1897856"/>
              <a:chExt cx="3028217" cy="3026664"/>
            </a:xfrm>
          </p:grpSpPr>
          <p:sp>
            <p:nvSpPr>
              <p:cNvPr id="7" name="Freeform: Shape 29">
                <a:extLst>
                  <a:ext uri="{FF2B5EF4-FFF2-40B4-BE49-F238E27FC236}">
                    <a16:creationId xmlns:a16="http://schemas.microsoft.com/office/drawing/2014/main" id="{568CCA7E-EC5E-4802-9002-BEEE844817E1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30">
                <a:extLst>
                  <a:ext uri="{FF2B5EF4-FFF2-40B4-BE49-F238E27FC236}">
                    <a16:creationId xmlns:a16="http://schemas.microsoft.com/office/drawing/2014/main" id="{C2ADFC30-B54E-4E50-B0FF-E4F2B0CB1C18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9756A4-101C-4EEE-8D85-4B78920996A4}"/>
                </a:ext>
              </a:extLst>
            </p:cNvPr>
            <p:cNvSpPr txBox="1"/>
            <p:nvPr/>
          </p:nvSpPr>
          <p:spPr>
            <a:xfrm>
              <a:off x="6431241" y="6417904"/>
              <a:ext cx="362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http://13.232.146.34/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5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5084</TotalTime>
  <Words>131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Unicode MS</vt:lpstr>
      <vt:lpstr>Calibri</vt:lpstr>
      <vt:lpstr>Montserrat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Siddhant Sunil Joshi</dc:creator>
  <cp:lastModifiedBy>Mukadar Ka Sikandar</cp:lastModifiedBy>
  <cp:revision>154</cp:revision>
  <dcterms:created xsi:type="dcterms:W3CDTF">2018-04-24T17:14:44Z</dcterms:created>
  <dcterms:modified xsi:type="dcterms:W3CDTF">2020-11-11T05:41:32Z</dcterms:modified>
</cp:coreProperties>
</file>